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38" y="2827253"/>
            <a:ext cx="4659665" cy="34640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2838" y="325088"/>
            <a:ext cx="1078160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0" i="0" dirty="0" smtClean="0">
                <a:effectLst/>
                <a:latin typeface="+mj-lt"/>
              </a:rPr>
              <a:t>Обнаруженные на территории района Щербинка брошенные, в том числе разукомплектованные, транспортные средства,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400" b="0" i="0" dirty="0" err="1" smtClean="0">
                <a:effectLst/>
                <a:latin typeface="+mj-lt"/>
              </a:rPr>
              <a:t>район</a:t>
            </a:r>
            <a:r>
              <a:rPr lang="ru-RU" sz="1400" b="0" i="0" dirty="0" smtClean="0">
                <a:effectLst/>
                <a:latin typeface="+mj-lt"/>
              </a:rPr>
              <a:t> Вороново, с. </a:t>
            </a:r>
            <a:r>
              <a:rPr lang="ru-RU" sz="1400" b="0" i="0" dirty="0" err="1" smtClean="0">
                <a:effectLst/>
                <a:latin typeface="+mj-lt"/>
              </a:rPr>
              <a:t>Клёново</a:t>
            </a:r>
            <a:r>
              <a:rPr lang="ru-RU" sz="1400" b="0" i="0" dirty="0" smtClean="0">
                <a:effectLst/>
                <a:latin typeface="+mj-lt"/>
              </a:rPr>
              <a:t>, ул. Школьная, вблизи дома № </a:t>
            </a:r>
            <a:r>
              <a:rPr lang="ru-RU" sz="1400" b="0" i="0" dirty="0" smtClean="0">
                <a:effectLst/>
                <a:latin typeface="+mj-lt"/>
              </a:rPr>
              <a:t>1</a:t>
            </a:r>
            <a:r>
              <a:rPr lang="ru-RU" sz="1400" dirty="0" smtClean="0">
                <a:latin typeface="+mj-lt"/>
              </a:rPr>
              <a:t>. </a:t>
            </a:r>
            <a:r>
              <a:rPr lang="ru-RU" sz="1400" b="0" i="0" dirty="0" smtClean="0">
                <a:effectLst/>
                <a:latin typeface="+mj-lt"/>
              </a:rPr>
              <a:t/>
            </a:r>
            <a:br>
              <a:rPr lang="ru-RU" sz="1400" b="0" i="0" dirty="0" smtClean="0">
                <a:effectLst/>
                <a:latin typeface="+mj-lt"/>
              </a:rPr>
            </a:br>
            <a:r>
              <a:rPr lang="ru-RU" sz="1400" b="0" i="0" dirty="0" smtClean="0">
                <a:effectLst/>
                <a:latin typeface="+mj-lt"/>
              </a:rPr>
              <a:t/>
            </a:r>
            <a:br>
              <a:rPr lang="ru-RU" sz="1400" b="0" i="0" dirty="0" smtClean="0">
                <a:effectLst/>
                <a:latin typeface="+mj-lt"/>
              </a:rPr>
            </a:br>
            <a:r>
              <a:rPr lang="ru-RU" sz="1400" b="0" i="0" dirty="0" smtClean="0">
                <a:effectLst/>
                <a:latin typeface="+mj-lt"/>
              </a:rPr>
              <a:t>1</a:t>
            </a:r>
            <a:r>
              <a:rPr lang="ru-RU" sz="1400" b="0" i="0" dirty="0" smtClean="0">
                <a:effectLst/>
                <a:latin typeface="+mj-lt"/>
              </a:rPr>
              <a:t>) Марка ТС: </a:t>
            </a:r>
            <a:r>
              <a:rPr lang="ru-RU" sz="1400" b="0" i="0" dirty="0" err="1" smtClean="0">
                <a:effectLst/>
                <a:latin typeface="+mj-lt"/>
              </a:rPr>
              <a:t>Ford</a:t>
            </a:r>
            <a:r>
              <a:rPr lang="ru-RU" sz="1400" b="0" i="0" dirty="0" smtClean="0">
                <a:effectLst/>
                <a:latin typeface="+mj-lt"/>
              </a:rPr>
              <a:t> </a:t>
            </a:r>
            <a:r>
              <a:rPr lang="ru-RU" sz="1400" b="0" i="0" dirty="0" err="1" smtClean="0">
                <a:effectLst/>
                <a:latin typeface="+mj-lt"/>
              </a:rPr>
              <a:t>Focus</a:t>
            </a:r>
            <a:r>
              <a:rPr lang="ru-RU" sz="1400" b="0" i="0" dirty="0" smtClean="0">
                <a:effectLst/>
                <a:latin typeface="+mj-lt"/>
              </a:rPr>
              <a:t>, цвет: синий, ГРЗ: б/н. Брошен по адресу: г. Москва, </a:t>
            </a:r>
            <a:r>
              <a:rPr lang="ru-RU" sz="1400" b="0" i="0" dirty="0" err="1" smtClean="0">
                <a:effectLst/>
                <a:latin typeface="+mj-lt"/>
              </a:rPr>
              <a:t>район</a:t>
            </a:r>
            <a:r>
              <a:rPr lang="ru-RU" sz="1400" b="0" i="0" dirty="0" smtClean="0">
                <a:effectLst/>
                <a:latin typeface="+mj-lt"/>
              </a:rPr>
              <a:t> Щербинка, ул. Космонавтов, 1Б с.33, вблизи ГСК «Полёт».</a:t>
            </a:r>
            <a:endParaRPr lang="en-US" sz="1400" b="0" i="0" dirty="0" smtClean="0">
              <a:effectLst/>
              <a:latin typeface="+mj-lt"/>
            </a:endParaRPr>
          </a:p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1" y="2827253"/>
            <a:ext cx="4603935" cy="346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06089" y="274288"/>
            <a:ext cx="10781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2) Марка ТС: </a:t>
            </a:r>
            <a:r>
              <a:rPr lang="ru-RU" dirty="0" err="1"/>
              <a:t>Ford</a:t>
            </a:r>
            <a:r>
              <a:rPr lang="ru-RU" dirty="0"/>
              <a:t> </a:t>
            </a:r>
            <a:r>
              <a:rPr lang="ru-RU" dirty="0" err="1"/>
              <a:t>Focus</a:t>
            </a:r>
            <a:r>
              <a:rPr lang="ru-RU" dirty="0"/>
              <a:t>, цвет: красный, ГРЗ: б/н. Брошен по адресу: г. Москва, </a:t>
            </a:r>
            <a:r>
              <a:rPr lang="ru-RU" dirty="0" err="1"/>
              <a:t>район</a:t>
            </a:r>
            <a:r>
              <a:rPr lang="ru-RU" dirty="0"/>
              <a:t> Щербинка, ул. Космонавтов, 1Б с.33, вблизи ГСК «Полёт».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578" y="1977522"/>
            <a:ext cx="5315157" cy="397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46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06089" y="274288"/>
            <a:ext cx="10781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3) Марка ТС: ВАЗ 2109 Спутник, цвет: синий, ГРЗ: б/н. Брошен по адресу: г. Москва, </a:t>
            </a:r>
            <a:r>
              <a:rPr lang="ru-RU" dirty="0" err="1"/>
              <a:t>район</a:t>
            </a:r>
            <a:r>
              <a:rPr lang="ru-RU" dirty="0"/>
              <a:t> Щербинка, ул. Космонавтов, 1Б с.33, вблизи ГСК «Полёт». 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911" y="1850100"/>
            <a:ext cx="5354202" cy="403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25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06089" y="274288"/>
            <a:ext cx="10781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4) Марка ТС: ВАЗ 2109 Спутник, цвет: табак, ГРЗ: б/н. Брошен по адресу: г. Москва, </a:t>
            </a:r>
            <a:r>
              <a:rPr lang="ru-RU" dirty="0" err="1"/>
              <a:t>район</a:t>
            </a:r>
            <a:r>
              <a:rPr lang="ru-RU" dirty="0"/>
              <a:t> Щербинка, пос. Знамя Октября, вблизи д. 26. 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473" y="1703034"/>
            <a:ext cx="6322211" cy="446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15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219</Words>
  <Application>Microsoft Office PowerPoint</Application>
  <PresentationFormat>Широкоэкранный</PresentationFormat>
  <Paragraphs>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3</cp:revision>
  <dcterms:created xsi:type="dcterms:W3CDTF">2025-11-12T06:09:37Z</dcterms:created>
  <dcterms:modified xsi:type="dcterms:W3CDTF">2025-11-13T08:47:43Z</dcterms:modified>
</cp:coreProperties>
</file>